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59" r:id="rId5"/>
    <p:sldId id="262" r:id="rId6"/>
    <p:sldId id="258" r:id="rId7"/>
    <p:sldId id="287" r:id="rId8"/>
    <p:sldId id="263" r:id="rId9"/>
    <p:sldId id="264" r:id="rId10"/>
    <p:sldId id="265" r:id="rId11"/>
    <p:sldId id="281" r:id="rId12"/>
    <p:sldId id="283" r:id="rId13"/>
    <p:sldId id="282" r:id="rId14"/>
    <p:sldId id="269" r:id="rId15"/>
    <p:sldId id="270" r:id="rId16"/>
    <p:sldId id="272" r:id="rId17"/>
    <p:sldId id="273" r:id="rId18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slide" Target="/ppt/slides/slide12.xml" Id="rId13" /><Relationship Type="http://schemas.openxmlformats.org/officeDocument/2006/relationships/slide" Target="/ppt/slides/slide17.xml" Id="rId18" /><Relationship Type="http://schemas.openxmlformats.org/officeDocument/2006/relationships/slide" Target="/ppt/slides/slide2.xml" Id="rId3" /><Relationship Type="http://schemas.openxmlformats.org/officeDocument/2006/relationships/theme" Target="/ppt/theme/theme1.xml" Id="rId21" /><Relationship Type="http://schemas.openxmlformats.org/officeDocument/2006/relationships/slide" Target="/ppt/slides/slide6.xml" Id="rId7" /><Relationship Type="http://schemas.openxmlformats.org/officeDocument/2006/relationships/slide" Target="/ppt/slides/slide11.xml" Id="rId12" /><Relationship Type="http://schemas.openxmlformats.org/officeDocument/2006/relationships/slide" Target="/ppt/slides/slide16.xml" Id="rId17" /><Relationship Type="http://schemas.openxmlformats.org/officeDocument/2006/relationships/slide" Target="/ppt/slides/slide1.xml" Id="rId2" /><Relationship Type="http://schemas.openxmlformats.org/officeDocument/2006/relationships/slide" Target="/ppt/slides/slide15.xml" Id="rId16" /><Relationship Type="http://schemas.openxmlformats.org/officeDocument/2006/relationships/viewProps" Target="/ppt/viewProps.xml" Id="rId20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slide" Target="/ppt/slides/slide4.xml" Id="rId5" /><Relationship Type="http://schemas.openxmlformats.org/officeDocument/2006/relationships/slide" Target="/ppt/slides/slide14.xml" Id="rId15" /><Relationship Type="http://schemas.openxmlformats.org/officeDocument/2006/relationships/slide" Target="/ppt/slides/slide9.xml" Id="rId10" /><Relationship Type="http://schemas.openxmlformats.org/officeDocument/2006/relationships/presProps" Target="/ppt/presProps.xml" Id="rId19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slide" Target="/ppt/slides/slide13.xml" Id="rId14" /><Relationship Type="http://schemas.openxmlformats.org/officeDocument/2006/relationships/tableStyles" Target="/ppt/tableStyles.xml" Id="rId22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E725-9B22-44ED-8498-2F988E57FB15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E1CB-8BF0-4CA5-8283-78853B406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3954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2" /><Relationship Type="http://schemas.openxmlformats.org/officeDocument/2006/relationships/slideLayout" Target="/ppt/slideLayouts/slideLayout1.xml" Id="rId1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E725-9B22-44ED-8498-2F988E57FB15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8E1CB-8BF0-4CA5-8283-78853B406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1.jpeg" Id="rId2" /><Relationship Type="http://schemas.openxmlformats.org/officeDocument/2006/relationships/slideLayout" Target="/ppt/slideLayouts/slideLayout1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10.jpeg" Id="rId2" /><Relationship Type="http://schemas.openxmlformats.org/officeDocument/2006/relationships/slideLayout" Target="/ppt/slideLayouts/slideLayout1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11.jpeg" Id="rId2" /><Relationship Type="http://schemas.openxmlformats.org/officeDocument/2006/relationships/slideLayout" Target="/ppt/slideLayouts/slideLayout1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Layout" Target="/ppt/slideLayouts/slideLayout1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13.jpeg" Id="rId2" /><Relationship Type="http://schemas.openxmlformats.org/officeDocument/2006/relationships/slideLayout" Target="/ppt/slideLayouts/slideLayout1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14.jpeg" Id="rId2" /><Relationship Type="http://schemas.openxmlformats.org/officeDocument/2006/relationships/slideLayout" Target="/ppt/slideLayouts/slideLayout1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15.jpeg" Id="rId2" /><Relationship Type="http://schemas.openxmlformats.org/officeDocument/2006/relationships/slideLayout" Target="/ppt/slideLayouts/slideLayout1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16.jpeg" Id="rId2" /><Relationship Type="http://schemas.openxmlformats.org/officeDocument/2006/relationships/slideLayout" Target="/ppt/slideLayouts/slideLayout1.xml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17.jpeg" Id="rId2" /><Relationship Type="http://schemas.openxmlformats.org/officeDocument/2006/relationships/slideLayout" Target="/ppt/slideLayouts/slideLayout1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2.jpeg" Id="rId2" /><Relationship Type="http://schemas.openxmlformats.org/officeDocument/2006/relationships/slideLayout" Target="/ppt/slideLayouts/slideLayout1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3.jpeg" Id="rId2" /><Relationship Type="http://schemas.openxmlformats.org/officeDocument/2006/relationships/slideLayout" Target="/ppt/slideLayouts/slideLayout1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4.jpeg" Id="rId2" /><Relationship Type="http://schemas.openxmlformats.org/officeDocument/2006/relationships/slideLayout" Target="/ppt/slideLayouts/slideLayout1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5.jpeg" Id="rId2" /><Relationship Type="http://schemas.openxmlformats.org/officeDocument/2006/relationships/slideLayout" Target="/ppt/slideLayouts/slideLayout1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6.jpeg" Id="rId2" /><Relationship Type="http://schemas.openxmlformats.org/officeDocument/2006/relationships/slideLayout" Target="/ppt/slideLayouts/slideLayout1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7.jpeg" Id="rId2" /><Relationship Type="http://schemas.openxmlformats.org/officeDocument/2006/relationships/slideLayout" Target="/ppt/slideLayouts/slideLayout1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8.jpeg" Id="rId2" /><Relationship Type="http://schemas.openxmlformats.org/officeDocument/2006/relationships/slideLayout" Target="/ppt/slideLayouts/slideLayout1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9.jpeg" Id="rId2" /><Relationship Type="http://schemas.openxmlformats.org/officeDocument/2006/relationships/slideLayout" Target="/ppt/slideLayouts/slideLayout1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2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" y="666"/>
            <a:ext cx="12190807" cy="68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8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" y="666"/>
            <a:ext cx="12190807" cy="68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8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" y="666"/>
            <a:ext cx="12190800" cy="68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35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" y="666"/>
            <a:ext cx="12190800" cy="68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6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" y="665"/>
            <a:ext cx="12190801" cy="685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51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" y="665"/>
            <a:ext cx="12190807" cy="68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63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" y="665"/>
            <a:ext cx="12190807" cy="68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6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" y="665"/>
            <a:ext cx="12190810" cy="68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7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4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" y="665"/>
            <a:ext cx="12190807" cy="68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8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" y="665"/>
            <a:ext cx="12190808" cy="68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5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5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7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" y="665"/>
            <a:ext cx="12190810" cy="68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4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" y="665"/>
            <a:ext cx="12190810" cy="68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0</Words>
  <Application>Microsoft Macintosh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Naveed ur Rehman</dc:creator>
  <cp:lastModifiedBy>Microsoft Office User</cp:lastModifiedBy>
  <cp:revision>90</cp:revision>
  <cp:lastPrinted>2025-09-25T08:13:45Z</cp:lastPrinted>
  <dcterms:created xsi:type="dcterms:W3CDTF">2024-05-16T10:28:41Z</dcterms:created>
  <dcterms:modified xsi:type="dcterms:W3CDTF">2025-10-15T06:18:24Z</dcterms:modified>
</cp:coreProperties>
</file>